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DAA600"/>
    <a:srgbClr val="430345"/>
    <a:srgbClr val="480024"/>
    <a:srgbClr val="66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17" autoAdjust="0"/>
    <p:restoredTop sz="94660"/>
  </p:normalViewPr>
  <p:slideViewPr>
    <p:cSldViewPr snapToGrid="0">
      <p:cViewPr varScale="1">
        <p:scale>
          <a:sx n="114" d="100"/>
          <a:sy n="114" d="100"/>
        </p:scale>
        <p:origin x="1530" y="9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A0F7E17-2F6F-44FE-AF81-BC7C51952099}" type="datetimeFigureOut">
              <a:rPr lang="en-US" smtClean="0"/>
              <a:t>12/21/2019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CDD73C-B0FC-448F-B4D2-CB4CA00AC365}" type="slidenum">
              <a:rPr lang="en-US" smtClean="0"/>
              <a:t>‹#›</a:t>
            </a:fld>
            <a:endParaRPr lang="en-US"/>
          </a:p>
        </p:txBody>
      </p:sp>
    </p:spTree>
    <p:extLst>
      <p:ext uri="{BB962C8B-B14F-4D97-AF65-F5344CB8AC3E}">
        <p14:creationId xmlns:p14="http://schemas.microsoft.com/office/powerpoint/2010/main" val="5982780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0F7E17-2F6F-44FE-AF81-BC7C51952099}" type="datetimeFigureOut">
              <a:rPr lang="en-US" smtClean="0"/>
              <a:t>12/21/2019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CDD73C-B0FC-448F-B4D2-CB4CA00AC365}" type="slidenum">
              <a:rPr lang="en-US" smtClean="0"/>
              <a:t>‹#›</a:t>
            </a:fld>
            <a:endParaRPr lang="en-US"/>
          </a:p>
        </p:txBody>
      </p:sp>
    </p:spTree>
    <p:extLst>
      <p:ext uri="{BB962C8B-B14F-4D97-AF65-F5344CB8AC3E}">
        <p14:creationId xmlns:p14="http://schemas.microsoft.com/office/powerpoint/2010/main" val="879754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0F7E17-2F6F-44FE-AF81-BC7C51952099}" type="datetimeFigureOut">
              <a:rPr lang="en-US" smtClean="0"/>
              <a:t>12/21/2019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CDD73C-B0FC-448F-B4D2-CB4CA00AC365}" type="slidenum">
              <a:rPr lang="en-US" smtClean="0"/>
              <a:t>‹#›</a:t>
            </a:fld>
            <a:endParaRPr lang="en-US"/>
          </a:p>
        </p:txBody>
      </p:sp>
    </p:spTree>
    <p:extLst>
      <p:ext uri="{BB962C8B-B14F-4D97-AF65-F5344CB8AC3E}">
        <p14:creationId xmlns:p14="http://schemas.microsoft.com/office/powerpoint/2010/main" val="3880809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0F7E17-2F6F-44FE-AF81-BC7C51952099}" type="datetimeFigureOut">
              <a:rPr lang="en-US" smtClean="0"/>
              <a:t>12/21/2019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CDD73C-B0FC-448F-B4D2-CB4CA00AC365}" type="slidenum">
              <a:rPr lang="en-US" smtClean="0"/>
              <a:t>‹#›</a:t>
            </a:fld>
            <a:endParaRPr lang="en-US"/>
          </a:p>
        </p:txBody>
      </p:sp>
    </p:spTree>
    <p:extLst>
      <p:ext uri="{BB962C8B-B14F-4D97-AF65-F5344CB8AC3E}">
        <p14:creationId xmlns:p14="http://schemas.microsoft.com/office/powerpoint/2010/main" val="693624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0F7E17-2F6F-44FE-AF81-BC7C51952099}" type="datetimeFigureOut">
              <a:rPr lang="en-US" smtClean="0"/>
              <a:t>12/21/2019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CDD73C-B0FC-448F-B4D2-CB4CA00AC365}" type="slidenum">
              <a:rPr lang="en-US" smtClean="0"/>
              <a:t>‹#›</a:t>
            </a:fld>
            <a:endParaRPr lang="en-US"/>
          </a:p>
        </p:txBody>
      </p:sp>
    </p:spTree>
    <p:extLst>
      <p:ext uri="{BB962C8B-B14F-4D97-AF65-F5344CB8AC3E}">
        <p14:creationId xmlns:p14="http://schemas.microsoft.com/office/powerpoint/2010/main" val="322462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A0F7E17-2F6F-44FE-AF81-BC7C51952099}" type="datetimeFigureOut">
              <a:rPr lang="en-US" smtClean="0"/>
              <a:t>12/21/2019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CDD73C-B0FC-448F-B4D2-CB4CA00AC365}" type="slidenum">
              <a:rPr lang="en-US" smtClean="0"/>
              <a:t>‹#›</a:t>
            </a:fld>
            <a:endParaRPr lang="en-US"/>
          </a:p>
        </p:txBody>
      </p:sp>
    </p:spTree>
    <p:extLst>
      <p:ext uri="{BB962C8B-B14F-4D97-AF65-F5344CB8AC3E}">
        <p14:creationId xmlns:p14="http://schemas.microsoft.com/office/powerpoint/2010/main" val="1693209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A0F7E17-2F6F-44FE-AF81-BC7C51952099}" type="datetimeFigureOut">
              <a:rPr lang="en-US" smtClean="0"/>
              <a:t>12/21/2019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CDD73C-B0FC-448F-B4D2-CB4CA00AC365}" type="slidenum">
              <a:rPr lang="en-US" smtClean="0"/>
              <a:t>‹#›</a:t>
            </a:fld>
            <a:endParaRPr lang="en-US"/>
          </a:p>
        </p:txBody>
      </p:sp>
    </p:spTree>
    <p:extLst>
      <p:ext uri="{BB962C8B-B14F-4D97-AF65-F5344CB8AC3E}">
        <p14:creationId xmlns:p14="http://schemas.microsoft.com/office/powerpoint/2010/main" val="3567913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A0F7E17-2F6F-44FE-AF81-BC7C51952099}" type="datetimeFigureOut">
              <a:rPr lang="en-US" smtClean="0"/>
              <a:t>12/21/2019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CDD73C-B0FC-448F-B4D2-CB4CA00AC365}" type="slidenum">
              <a:rPr lang="en-US" smtClean="0"/>
              <a:t>‹#›</a:t>
            </a:fld>
            <a:endParaRPr lang="en-US"/>
          </a:p>
        </p:txBody>
      </p:sp>
    </p:spTree>
    <p:extLst>
      <p:ext uri="{BB962C8B-B14F-4D97-AF65-F5344CB8AC3E}">
        <p14:creationId xmlns:p14="http://schemas.microsoft.com/office/powerpoint/2010/main" val="4071968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0F7E17-2F6F-44FE-AF81-BC7C51952099}" type="datetimeFigureOut">
              <a:rPr lang="en-US" smtClean="0"/>
              <a:t>12/21/2019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CDD73C-B0FC-448F-B4D2-CB4CA00AC365}" type="slidenum">
              <a:rPr lang="en-US" smtClean="0"/>
              <a:t>‹#›</a:t>
            </a:fld>
            <a:endParaRPr lang="en-US"/>
          </a:p>
        </p:txBody>
      </p:sp>
    </p:spTree>
    <p:extLst>
      <p:ext uri="{BB962C8B-B14F-4D97-AF65-F5344CB8AC3E}">
        <p14:creationId xmlns:p14="http://schemas.microsoft.com/office/powerpoint/2010/main" val="5228273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A0F7E17-2F6F-44FE-AF81-BC7C51952099}" type="datetimeFigureOut">
              <a:rPr lang="en-US" smtClean="0"/>
              <a:t>12/21/2019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CDD73C-B0FC-448F-B4D2-CB4CA00AC365}" type="slidenum">
              <a:rPr lang="en-US" smtClean="0"/>
              <a:t>‹#›</a:t>
            </a:fld>
            <a:endParaRPr lang="en-US"/>
          </a:p>
        </p:txBody>
      </p:sp>
    </p:spTree>
    <p:extLst>
      <p:ext uri="{BB962C8B-B14F-4D97-AF65-F5344CB8AC3E}">
        <p14:creationId xmlns:p14="http://schemas.microsoft.com/office/powerpoint/2010/main" val="5653512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A0F7E17-2F6F-44FE-AF81-BC7C51952099}" type="datetimeFigureOut">
              <a:rPr lang="en-US" smtClean="0"/>
              <a:t>12/21/2019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CDD73C-B0FC-448F-B4D2-CB4CA00AC365}" type="slidenum">
              <a:rPr lang="en-US" smtClean="0"/>
              <a:t>‹#›</a:t>
            </a:fld>
            <a:endParaRPr lang="en-US"/>
          </a:p>
        </p:txBody>
      </p:sp>
    </p:spTree>
    <p:extLst>
      <p:ext uri="{BB962C8B-B14F-4D97-AF65-F5344CB8AC3E}">
        <p14:creationId xmlns:p14="http://schemas.microsoft.com/office/powerpoint/2010/main" val="38089367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0F7E17-2F6F-44FE-AF81-BC7C51952099}" type="datetimeFigureOut">
              <a:rPr lang="en-US" smtClean="0"/>
              <a:t>12/21/2019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CDD73C-B0FC-448F-B4D2-CB4CA00AC365}" type="slidenum">
              <a:rPr lang="en-US" smtClean="0"/>
              <a:t>‹#›</a:t>
            </a:fld>
            <a:endParaRPr lang="en-US"/>
          </a:p>
        </p:txBody>
      </p:sp>
    </p:spTree>
    <p:extLst>
      <p:ext uri="{BB962C8B-B14F-4D97-AF65-F5344CB8AC3E}">
        <p14:creationId xmlns:p14="http://schemas.microsoft.com/office/powerpoint/2010/main" val="19649400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jpeg"/><Relationship Id="rId18" Type="http://schemas.openxmlformats.org/officeDocument/2006/relationships/image" Target="../media/image16.png"/><Relationship Id="rId3" Type="http://schemas.openxmlformats.org/officeDocument/2006/relationships/image" Target="../media/image2.png"/><Relationship Id="rId21" Type="http://schemas.openxmlformats.org/officeDocument/2006/relationships/image" Target="../media/image19.png"/><Relationship Id="rId7" Type="http://schemas.microsoft.com/office/2007/relationships/hdphoto" Target="../media/hdphoto1.wdp"/><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image" Target="../media/image1.jpeg"/><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9.jpeg"/><Relationship Id="rId5" Type="http://schemas.openxmlformats.org/officeDocument/2006/relationships/image" Target="../media/image4.png"/><Relationship Id="rId15" Type="http://schemas.openxmlformats.org/officeDocument/2006/relationships/image" Target="../media/image13.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3.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print"/>
          <a:srcRect t="64031" b="31395"/>
          <a:stretch>
            <a:fillRect/>
          </a:stretch>
        </p:blipFill>
        <p:spPr bwMode="auto">
          <a:xfrm>
            <a:off x="2797" y="5791013"/>
            <a:ext cx="9141205" cy="1091614"/>
          </a:xfrm>
          <a:prstGeom prst="rect">
            <a:avLst/>
          </a:prstGeom>
          <a:noFill/>
          <a:ln w="9525">
            <a:noFill/>
            <a:miter lim="800000"/>
            <a:headEnd/>
            <a:tailEnd/>
          </a:ln>
          <a:effectLst/>
        </p:spPr>
      </p:pic>
      <p:pic>
        <p:nvPicPr>
          <p:cNvPr id="1027" name="Picture 3"/>
          <p:cNvPicPr>
            <a:picLocks noChangeAspect="1" noChangeArrowheads="1"/>
          </p:cNvPicPr>
          <p:nvPr/>
        </p:nvPicPr>
        <p:blipFill rotWithShape="1">
          <a:blip r:embed="rId2" cstate="print"/>
          <a:srcRect t="6519" b="38256"/>
          <a:stretch/>
        </p:blipFill>
        <p:spPr bwMode="auto">
          <a:xfrm>
            <a:off x="2797" y="15421"/>
            <a:ext cx="5885528" cy="1858952"/>
          </a:xfrm>
          <a:prstGeom prst="rect">
            <a:avLst/>
          </a:prstGeom>
          <a:noFill/>
          <a:ln w="9525">
            <a:noFill/>
            <a:miter lim="800000"/>
            <a:headEnd/>
            <a:tailEnd/>
          </a:ln>
          <a:effectLst/>
        </p:spPr>
      </p:pic>
      <p:sp>
        <p:nvSpPr>
          <p:cNvPr id="4" name="Rectangle 3">
            <a:extLst>
              <a:ext uri="{FF2B5EF4-FFF2-40B4-BE49-F238E27FC236}">
                <a16:creationId xmlns:a16="http://schemas.microsoft.com/office/drawing/2014/main" id="{0909C11C-BD75-473D-8A7E-54E9DB796C8B}"/>
              </a:ext>
            </a:extLst>
          </p:cNvPr>
          <p:cNvSpPr/>
          <p:nvPr/>
        </p:nvSpPr>
        <p:spPr>
          <a:xfrm>
            <a:off x="4118993" y="6075902"/>
            <a:ext cx="4935663" cy="553998"/>
          </a:xfrm>
          <a:prstGeom prst="rect">
            <a:avLst/>
          </a:prstGeom>
        </p:spPr>
        <p:txBody>
          <a:bodyPr wrap="square">
            <a:spAutoFit/>
          </a:bodyPr>
          <a:lstStyle/>
          <a:p>
            <a:pPr algn="ctr"/>
            <a:r>
              <a:rPr lang="en-US" sz="1600" dirty="0">
                <a:latin typeface="Segoe UI" panose="020B0502040204020203" pitchFamily="34" charset="0"/>
                <a:ea typeface="Times New Roman" panose="02020603050405020304" pitchFamily="18" charset="0"/>
                <a:cs typeface="Segoe UI" panose="020B0502040204020203" pitchFamily="34" charset="0"/>
              </a:rPr>
              <a:t>Get Tickets!  888.725.8654</a:t>
            </a:r>
          </a:p>
          <a:p>
            <a:pPr algn="ctr"/>
            <a:r>
              <a:rPr lang="en-US" sz="1400" dirty="0">
                <a:latin typeface="Segoe UI" panose="020B0502040204020203" pitchFamily="34" charset="0"/>
                <a:ea typeface="Times New Roman" panose="02020603050405020304" pitchFamily="18" charset="0"/>
                <a:cs typeface="Segoe UI" panose="020B0502040204020203" pitchFamily="34" charset="0"/>
              </a:rPr>
              <a:t>Office@SaltandLightCouncil.org</a:t>
            </a:r>
          </a:p>
        </p:txBody>
      </p:sp>
      <p:sp>
        <p:nvSpPr>
          <p:cNvPr id="13" name="TextBox 12">
            <a:extLst>
              <a:ext uri="{FF2B5EF4-FFF2-40B4-BE49-F238E27FC236}">
                <a16:creationId xmlns:a16="http://schemas.microsoft.com/office/drawing/2014/main" id="{56FD638E-4E35-412E-B721-4B2C028D8372}"/>
              </a:ext>
            </a:extLst>
          </p:cNvPr>
          <p:cNvSpPr txBox="1"/>
          <p:nvPr/>
        </p:nvSpPr>
        <p:spPr>
          <a:xfrm>
            <a:off x="17191" y="1440012"/>
            <a:ext cx="1742622" cy="307777"/>
          </a:xfrm>
          <a:prstGeom prst="rect">
            <a:avLst/>
          </a:prstGeom>
          <a:noFill/>
        </p:spPr>
        <p:txBody>
          <a:bodyPr wrap="square" rtlCol="0">
            <a:spAutoFit/>
          </a:bodyPr>
          <a:lstStyle/>
          <a:p>
            <a:r>
              <a:rPr lang="en-US" sz="1350" i="1" dirty="0">
                <a:solidFill>
                  <a:schemeClr val="bg1"/>
                </a:solidFill>
                <a:latin typeface="Copperplate Gothic Bold" panose="020E0705020206020404" pitchFamily="34" charset="0"/>
              </a:rPr>
              <a:t>“Outstanding!”</a:t>
            </a:r>
          </a:p>
        </p:txBody>
      </p:sp>
      <p:sp>
        <p:nvSpPr>
          <p:cNvPr id="15" name="TextBox 14">
            <a:extLst>
              <a:ext uri="{FF2B5EF4-FFF2-40B4-BE49-F238E27FC236}">
                <a16:creationId xmlns:a16="http://schemas.microsoft.com/office/drawing/2014/main" id="{FAB26D17-E8D1-4911-9C60-F1202BD242E5}"/>
              </a:ext>
            </a:extLst>
          </p:cNvPr>
          <p:cNvSpPr txBox="1"/>
          <p:nvPr/>
        </p:nvSpPr>
        <p:spPr>
          <a:xfrm>
            <a:off x="-12352" y="5604092"/>
            <a:ext cx="9141204" cy="230832"/>
          </a:xfrm>
          <a:prstGeom prst="round1Rect">
            <a:avLst/>
          </a:prstGeom>
          <a:noFill/>
        </p:spPr>
        <p:txBody>
          <a:bodyPr wrap="square" rtlCol="0">
            <a:spAutoFit/>
          </a:bodyPr>
          <a:lstStyle/>
          <a:p>
            <a:r>
              <a:rPr lang="en-US" sz="900" b="1" dirty="0"/>
              <a:t> Pastor Stephen Broden   Rev. Walter B. Hoye            Lori Hoye              Mason Weaver          D L Foster           Jonathan Alexandre                                              Patrice Tsague            Dran Reese</a:t>
            </a:r>
          </a:p>
        </p:txBody>
      </p:sp>
      <p:pic>
        <p:nvPicPr>
          <p:cNvPr id="19" name="Picture 18">
            <a:extLst>
              <a:ext uri="{FF2B5EF4-FFF2-40B4-BE49-F238E27FC236}">
                <a16:creationId xmlns:a16="http://schemas.microsoft.com/office/drawing/2014/main" id="{F7C071E4-B532-4EA2-9F16-1A2388156F3A}"/>
              </a:ext>
            </a:extLst>
          </p:cNvPr>
          <p:cNvPicPr>
            <a:picLocks noChangeAspect="1"/>
          </p:cNvPicPr>
          <p:nvPr/>
        </p:nvPicPr>
        <p:blipFill>
          <a:blip r:embed="rId3"/>
          <a:stretch>
            <a:fillRect/>
          </a:stretch>
        </p:blipFill>
        <p:spPr>
          <a:xfrm>
            <a:off x="117447" y="4549406"/>
            <a:ext cx="1060796" cy="1048603"/>
          </a:xfrm>
          <a:prstGeom prst="rect">
            <a:avLst/>
          </a:prstGeom>
        </p:spPr>
      </p:pic>
      <p:pic>
        <p:nvPicPr>
          <p:cNvPr id="29" name="Picture 28">
            <a:extLst>
              <a:ext uri="{FF2B5EF4-FFF2-40B4-BE49-F238E27FC236}">
                <a16:creationId xmlns:a16="http://schemas.microsoft.com/office/drawing/2014/main" id="{C07EBD15-E219-4014-BBDA-F84919D2CA0B}"/>
              </a:ext>
            </a:extLst>
          </p:cNvPr>
          <p:cNvPicPr>
            <a:picLocks noChangeAspect="1"/>
          </p:cNvPicPr>
          <p:nvPr/>
        </p:nvPicPr>
        <p:blipFill>
          <a:blip r:embed="rId4"/>
          <a:stretch>
            <a:fillRect/>
          </a:stretch>
        </p:blipFill>
        <p:spPr>
          <a:xfrm>
            <a:off x="1261951" y="4549406"/>
            <a:ext cx="995889" cy="1051560"/>
          </a:xfrm>
          <a:prstGeom prst="rect">
            <a:avLst/>
          </a:prstGeom>
        </p:spPr>
      </p:pic>
      <p:pic>
        <p:nvPicPr>
          <p:cNvPr id="38" name="Picture 37">
            <a:extLst>
              <a:ext uri="{FF2B5EF4-FFF2-40B4-BE49-F238E27FC236}">
                <a16:creationId xmlns:a16="http://schemas.microsoft.com/office/drawing/2014/main" id="{CAF0349E-FCB4-4677-BF6F-F2EA937FE341}"/>
              </a:ext>
            </a:extLst>
          </p:cNvPr>
          <p:cNvPicPr>
            <a:picLocks noChangeAspect="1"/>
          </p:cNvPicPr>
          <p:nvPr/>
        </p:nvPicPr>
        <p:blipFill>
          <a:blip r:embed="rId5"/>
          <a:stretch>
            <a:fillRect/>
          </a:stretch>
        </p:blipFill>
        <p:spPr>
          <a:xfrm>
            <a:off x="2341548" y="4549406"/>
            <a:ext cx="907592" cy="1053781"/>
          </a:xfrm>
          <a:prstGeom prst="rect">
            <a:avLst/>
          </a:prstGeom>
        </p:spPr>
      </p:pic>
      <p:sp>
        <p:nvSpPr>
          <p:cNvPr id="49" name="Rectangle 48">
            <a:extLst>
              <a:ext uri="{FF2B5EF4-FFF2-40B4-BE49-F238E27FC236}">
                <a16:creationId xmlns:a16="http://schemas.microsoft.com/office/drawing/2014/main" id="{FAE10A9A-965A-460E-B2C8-4D79F771A3E6}"/>
              </a:ext>
            </a:extLst>
          </p:cNvPr>
          <p:cNvSpPr/>
          <p:nvPr/>
        </p:nvSpPr>
        <p:spPr>
          <a:xfrm>
            <a:off x="6051266" y="4497936"/>
            <a:ext cx="1047634" cy="1169551"/>
          </a:xfrm>
          <a:prstGeom prst="rect">
            <a:avLst/>
          </a:prstGeom>
        </p:spPr>
        <p:txBody>
          <a:bodyPr wrap="square">
            <a:spAutoFit/>
          </a:bodyPr>
          <a:lstStyle/>
          <a:p>
            <a:pPr algn="ctr">
              <a:lnSpc>
                <a:spcPts val="2100"/>
              </a:lnSpc>
            </a:pPr>
            <a:r>
              <a:rPr lang="en-US" b="1" dirty="0">
                <a:latin typeface="Calibri" panose="020F0502020204030204" pitchFamily="34" charset="0"/>
                <a:ea typeface="Times New Roman" panose="02020603050405020304" pitchFamily="18" charset="0"/>
                <a:cs typeface="Calibri" panose="020F0502020204030204" pitchFamily="34" charset="0"/>
              </a:rPr>
              <a:t>Get Tickets! One Day Only</a:t>
            </a:r>
          </a:p>
        </p:txBody>
      </p:sp>
      <p:sp>
        <p:nvSpPr>
          <p:cNvPr id="52" name="Rectangle 51">
            <a:extLst>
              <a:ext uri="{FF2B5EF4-FFF2-40B4-BE49-F238E27FC236}">
                <a16:creationId xmlns:a16="http://schemas.microsoft.com/office/drawing/2014/main" id="{C7EE6D38-6EA9-4B44-8B71-D4ED3F5A7C0D}"/>
              </a:ext>
            </a:extLst>
          </p:cNvPr>
          <p:cNvSpPr/>
          <p:nvPr/>
        </p:nvSpPr>
        <p:spPr>
          <a:xfrm>
            <a:off x="5301893" y="3193218"/>
            <a:ext cx="2722104" cy="400110"/>
          </a:xfrm>
          <a:prstGeom prst="rect">
            <a:avLst/>
          </a:prstGeom>
        </p:spPr>
        <p:txBody>
          <a:bodyPr wrap="square">
            <a:spAutoFit/>
          </a:bodyPr>
          <a:lstStyle/>
          <a:p>
            <a:pPr algn="ctr"/>
            <a:r>
              <a:rPr lang="en-US" sz="2000" b="1" dirty="0"/>
              <a:t>Saturday, Feb 1, 2020</a:t>
            </a:r>
            <a:endParaRPr lang="en-US" sz="2000" dirty="0"/>
          </a:p>
        </p:txBody>
      </p:sp>
      <p:pic>
        <p:nvPicPr>
          <p:cNvPr id="1026" name="Picture 2" descr="Patrice Tsague">
            <a:extLst>
              <a:ext uri="{FF2B5EF4-FFF2-40B4-BE49-F238E27FC236}">
                <a16:creationId xmlns:a16="http://schemas.microsoft.com/office/drawing/2014/main" id="{2026F3C7-E1E0-421E-9FEE-AF4332940D24}"/>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7051001" y="4549406"/>
            <a:ext cx="972996" cy="1051560"/>
          </a:xfrm>
          <a:prstGeom prst="rect">
            <a:avLst/>
          </a:prstGeom>
          <a:noFill/>
          <a:extLst>
            <a:ext uri="{909E8E84-426E-40DD-AFC4-6F175D3DCCD1}">
              <a14:hiddenFill xmlns:a14="http://schemas.microsoft.com/office/drawing/2010/main">
                <a:solidFill>
                  <a:srgbClr val="FFFFFF"/>
                </a:solidFill>
              </a14:hiddenFill>
            </a:ext>
          </a:extLst>
        </p:spPr>
      </p:pic>
      <p:sp>
        <p:nvSpPr>
          <p:cNvPr id="61" name="TextBox 60">
            <a:extLst>
              <a:ext uri="{FF2B5EF4-FFF2-40B4-BE49-F238E27FC236}">
                <a16:creationId xmlns:a16="http://schemas.microsoft.com/office/drawing/2014/main" id="{1B7D15B0-294E-4EAC-92F8-CC139DE3B2AD}"/>
              </a:ext>
            </a:extLst>
          </p:cNvPr>
          <p:cNvSpPr txBox="1"/>
          <p:nvPr/>
        </p:nvSpPr>
        <p:spPr>
          <a:xfrm>
            <a:off x="1622133" y="1434676"/>
            <a:ext cx="2337937" cy="307777"/>
          </a:xfrm>
          <a:prstGeom prst="rect">
            <a:avLst/>
          </a:prstGeom>
          <a:noFill/>
        </p:spPr>
        <p:txBody>
          <a:bodyPr wrap="square" rtlCol="0">
            <a:spAutoFit/>
          </a:bodyPr>
          <a:lstStyle/>
          <a:p>
            <a:r>
              <a:rPr lang="en-US" sz="1350" i="1" dirty="0">
                <a:solidFill>
                  <a:schemeClr val="bg1"/>
                </a:solidFill>
                <a:latin typeface="Copperplate Gothic Bold" panose="020E0705020206020404" pitchFamily="34" charset="0"/>
              </a:rPr>
              <a:t>“Mix of Cultures!”</a:t>
            </a:r>
          </a:p>
        </p:txBody>
      </p:sp>
      <p:sp>
        <p:nvSpPr>
          <p:cNvPr id="62" name="TextBox 61">
            <a:extLst>
              <a:ext uri="{FF2B5EF4-FFF2-40B4-BE49-F238E27FC236}">
                <a16:creationId xmlns:a16="http://schemas.microsoft.com/office/drawing/2014/main" id="{DC4AF759-8164-4B8C-8972-ED9987CECD2F}"/>
              </a:ext>
            </a:extLst>
          </p:cNvPr>
          <p:cNvSpPr txBox="1"/>
          <p:nvPr/>
        </p:nvSpPr>
        <p:spPr>
          <a:xfrm>
            <a:off x="3504351" y="1437601"/>
            <a:ext cx="2464621" cy="307777"/>
          </a:xfrm>
          <a:prstGeom prst="rect">
            <a:avLst/>
          </a:prstGeom>
          <a:noFill/>
        </p:spPr>
        <p:txBody>
          <a:bodyPr wrap="square" rtlCol="0">
            <a:spAutoFit/>
          </a:bodyPr>
          <a:lstStyle/>
          <a:p>
            <a:r>
              <a:rPr lang="en-US" sz="1350" i="1" dirty="0">
                <a:solidFill>
                  <a:schemeClr val="bg1"/>
                </a:solidFill>
                <a:latin typeface="Copperplate Gothic Bold" panose="020E0705020206020404" pitchFamily="34" charset="0"/>
              </a:rPr>
              <a:t>“A Significant Shift!”</a:t>
            </a:r>
          </a:p>
        </p:txBody>
      </p:sp>
      <p:pic>
        <p:nvPicPr>
          <p:cNvPr id="42" name="Picture 3">
            <a:extLst>
              <a:ext uri="{FF2B5EF4-FFF2-40B4-BE49-F238E27FC236}">
                <a16:creationId xmlns:a16="http://schemas.microsoft.com/office/drawing/2014/main" id="{B6961054-F809-47E9-9212-36CAB7B917A2}"/>
              </a:ext>
            </a:extLst>
          </p:cNvPr>
          <p:cNvPicPr>
            <a:picLocks noChangeAspect="1" noChangeArrowheads="1"/>
          </p:cNvPicPr>
          <p:nvPr/>
        </p:nvPicPr>
        <p:blipFill rotWithShape="1">
          <a:blip r:embed="rId2" cstate="print"/>
          <a:srcRect t="47381" b="38256"/>
          <a:stretch/>
        </p:blipFill>
        <p:spPr bwMode="auto">
          <a:xfrm>
            <a:off x="-5551" y="6797544"/>
            <a:ext cx="9141205" cy="89155"/>
          </a:xfrm>
          <a:prstGeom prst="rect">
            <a:avLst/>
          </a:prstGeom>
          <a:noFill/>
          <a:ln w="9525">
            <a:noFill/>
            <a:miter lim="800000"/>
            <a:headEnd/>
            <a:tailEnd/>
          </a:ln>
          <a:effectLst/>
        </p:spPr>
      </p:pic>
      <p:pic>
        <p:nvPicPr>
          <p:cNvPr id="48" name="Picture 3">
            <a:extLst>
              <a:ext uri="{FF2B5EF4-FFF2-40B4-BE49-F238E27FC236}">
                <a16:creationId xmlns:a16="http://schemas.microsoft.com/office/drawing/2014/main" id="{A6AF8C4C-B6D0-444C-A8DA-16193713A93F}"/>
              </a:ext>
            </a:extLst>
          </p:cNvPr>
          <p:cNvPicPr>
            <a:picLocks noChangeAspect="1" noChangeArrowheads="1"/>
          </p:cNvPicPr>
          <p:nvPr/>
        </p:nvPicPr>
        <p:blipFill rotWithShape="1">
          <a:blip r:embed="rId2" cstate="print"/>
          <a:srcRect t="47381" b="38256"/>
          <a:stretch/>
        </p:blipFill>
        <p:spPr bwMode="auto">
          <a:xfrm>
            <a:off x="3824301" y="4273873"/>
            <a:ext cx="5230355" cy="122441"/>
          </a:xfrm>
          <a:prstGeom prst="rect">
            <a:avLst/>
          </a:prstGeom>
          <a:noFill/>
          <a:ln w="9525">
            <a:noFill/>
            <a:miter lim="800000"/>
            <a:headEnd/>
            <a:tailEnd/>
          </a:ln>
          <a:effectLst/>
        </p:spPr>
      </p:pic>
      <p:sp>
        <p:nvSpPr>
          <p:cNvPr id="39" name="TextBox 38">
            <a:extLst>
              <a:ext uri="{FF2B5EF4-FFF2-40B4-BE49-F238E27FC236}">
                <a16:creationId xmlns:a16="http://schemas.microsoft.com/office/drawing/2014/main" id="{3EC19E13-A562-4D4B-A628-1CA9A3122F84}"/>
              </a:ext>
            </a:extLst>
          </p:cNvPr>
          <p:cNvSpPr txBox="1"/>
          <p:nvPr/>
        </p:nvSpPr>
        <p:spPr>
          <a:xfrm>
            <a:off x="1759813" y="4115045"/>
            <a:ext cx="2138654" cy="307777"/>
          </a:xfrm>
          <a:prstGeom prst="rect">
            <a:avLst/>
          </a:prstGeom>
          <a:noFill/>
        </p:spPr>
        <p:txBody>
          <a:bodyPr wrap="square" rtlCol="0">
            <a:spAutoFit/>
          </a:bodyPr>
          <a:lstStyle/>
          <a:p>
            <a:r>
              <a:rPr lang="en-US" sz="1350" i="1" dirty="0">
                <a:latin typeface="Copperplate Gothic Bold" panose="020E0705020206020404" pitchFamily="34" charset="0"/>
              </a:rPr>
              <a:t>“Phenomenal!”</a:t>
            </a:r>
          </a:p>
        </p:txBody>
      </p:sp>
      <p:sp>
        <p:nvSpPr>
          <p:cNvPr id="41" name="Rectangle 40">
            <a:extLst>
              <a:ext uri="{FF2B5EF4-FFF2-40B4-BE49-F238E27FC236}">
                <a16:creationId xmlns:a16="http://schemas.microsoft.com/office/drawing/2014/main" id="{9C87EFDC-536A-4660-92A9-6C5079F67DDE}"/>
              </a:ext>
            </a:extLst>
          </p:cNvPr>
          <p:cNvSpPr/>
          <p:nvPr/>
        </p:nvSpPr>
        <p:spPr>
          <a:xfrm>
            <a:off x="73906" y="1929832"/>
            <a:ext cx="3699544" cy="2492990"/>
          </a:xfrm>
          <a:prstGeom prst="rect">
            <a:avLst/>
          </a:prstGeom>
        </p:spPr>
        <p:txBody>
          <a:bodyPr wrap="square">
            <a:spAutoFit/>
          </a:bodyPr>
          <a:lstStyle/>
          <a:p>
            <a:pPr algn="just"/>
            <a:r>
              <a:rPr lang="en-US" sz="1200" dirty="0"/>
              <a:t>Dr. Rev. Martin Luther King, Jr. envisioned a world where we are judged by the content of our character, not by the color of our skin. This event presents our successes and hindrances in the achievement of that dream touching </a:t>
            </a:r>
            <a:r>
              <a:rPr lang="en-US" sz="1200" dirty="0">
                <a:latin typeface="Calibri" panose="020F0502020204030204" pitchFamily="34" charset="0"/>
                <a:ea typeface="Calibri" panose="020F0502020204030204" pitchFamily="34" charset="0"/>
              </a:rPr>
              <a:t>ALL AMERICANS through the lens of the American Black Experience. Dig deep into black history, social justice from a Biblical perspective, and the cultural information campaign designed to disrupt our Judeo-Christian values. Nationally recognized leaders from around the country are joining together to enlighten and broaden our perspectives. Experience this traveling</a:t>
            </a:r>
          </a:p>
          <a:p>
            <a:pPr algn="just"/>
            <a:r>
              <a:rPr lang="en-US" sz="1200" dirty="0">
                <a:latin typeface="Calibri" panose="020F0502020204030204" pitchFamily="34" charset="0"/>
                <a:ea typeface="Calibri" panose="020F0502020204030204" pitchFamily="34" charset="0"/>
              </a:rPr>
              <a:t>summit and be part of something bigger than what any one of us can do alone.</a:t>
            </a:r>
          </a:p>
        </p:txBody>
      </p:sp>
      <p:pic>
        <p:nvPicPr>
          <p:cNvPr id="10" name="Picture 9">
            <a:extLst>
              <a:ext uri="{FF2B5EF4-FFF2-40B4-BE49-F238E27FC236}">
                <a16:creationId xmlns:a16="http://schemas.microsoft.com/office/drawing/2014/main" id="{6F4CCF95-D968-4200-A18F-4DFC3FCB7035}"/>
              </a:ext>
            </a:extLst>
          </p:cNvPr>
          <p:cNvPicPr>
            <a:picLocks noChangeAspect="1"/>
          </p:cNvPicPr>
          <p:nvPr/>
        </p:nvPicPr>
        <p:blipFill>
          <a:blip r:embed="rId8"/>
          <a:stretch>
            <a:fillRect/>
          </a:stretch>
        </p:blipFill>
        <p:spPr>
          <a:xfrm>
            <a:off x="3338747" y="4546348"/>
            <a:ext cx="699860" cy="1051560"/>
          </a:xfrm>
          <a:prstGeom prst="rect">
            <a:avLst/>
          </a:prstGeom>
          <a:ln>
            <a:solidFill>
              <a:schemeClr val="bg2">
                <a:lumMod val="90000"/>
              </a:schemeClr>
            </a:solidFill>
          </a:ln>
        </p:spPr>
      </p:pic>
      <p:pic>
        <p:nvPicPr>
          <p:cNvPr id="11" name="Picture 10">
            <a:extLst>
              <a:ext uri="{FF2B5EF4-FFF2-40B4-BE49-F238E27FC236}">
                <a16:creationId xmlns:a16="http://schemas.microsoft.com/office/drawing/2014/main" id="{2B317CA9-3534-4988-8073-B729151E8876}"/>
              </a:ext>
            </a:extLst>
          </p:cNvPr>
          <p:cNvPicPr>
            <a:picLocks noChangeAspect="1"/>
          </p:cNvPicPr>
          <p:nvPr/>
        </p:nvPicPr>
        <p:blipFill>
          <a:blip r:embed="rId9"/>
          <a:stretch>
            <a:fillRect/>
          </a:stretch>
        </p:blipFill>
        <p:spPr>
          <a:xfrm>
            <a:off x="5100700" y="4564706"/>
            <a:ext cx="936107" cy="1051560"/>
          </a:xfrm>
          <a:prstGeom prst="rect">
            <a:avLst/>
          </a:prstGeom>
        </p:spPr>
      </p:pic>
      <p:pic>
        <p:nvPicPr>
          <p:cNvPr id="14" name="Picture 13">
            <a:extLst>
              <a:ext uri="{FF2B5EF4-FFF2-40B4-BE49-F238E27FC236}">
                <a16:creationId xmlns:a16="http://schemas.microsoft.com/office/drawing/2014/main" id="{000012D9-C862-40BC-ADD0-C7B94D42CDD8}"/>
              </a:ext>
            </a:extLst>
          </p:cNvPr>
          <p:cNvPicPr>
            <a:picLocks noChangeAspect="1"/>
          </p:cNvPicPr>
          <p:nvPr/>
        </p:nvPicPr>
        <p:blipFill rotWithShape="1">
          <a:blip r:embed="rId10"/>
          <a:srcRect l="7350" r="1656"/>
          <a:stretch/>
        </p:blipFill>
        <p:spPr>
          <a:xfrm>
            <a:off x="4118993" y="4534543"/>
            <a:ext cx="839762" cy="1051560"/>
          </a:xfrm>
          <a:prstGeom prst="rect">
            <a:avLst/>
          </a:prstGeom>
        </p:spPr>
      </p:pic>
      <p:pic>
        <p:nvPicPr>
          <p:cNvPr id="2" name="Picture 2" descr="Dran Reese">
            <a:extLst>
              <a:ext uri="{FF2B5EF4-FFF2-40B4-BE49-F238E27FC236}">
                <a16:creationId xmlns:a16="http://schemas.microsoft.com/office/drawing/2014/main" id="{25B041DB-CEBF-42C0-B6FC-E481F804C783}"/>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107704" y="4549406"/>
            <a:ext cx="831619" cy="1061732"/>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a:extLst>
              <a:ext uri="{FF2B5EF4-FFF2-40B4-BE49-F238E27FC236}">
                <a16:creationId xmlns:a16="http://schemas.microsoft.com/office/drawing/2014/main" id="{4AABA38A-2525-476A-AA83-0CD886EED6BD}"/>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845107" y="3231524"/>
            <a:ext cx="1134453" cy="945378"/>
          </a:xfrm>
          <a:prstGeom prst="rect">
            <a:avLst/>
          </a:prstGeom>
        </p:spPr>
      </p:pic>
      <p:sp>
        <p:nvSpPr>
          <p:cNvPr id="36" name="Rectangle 35">
            <a:extLst>
              <a:ext uri="{FF2B5EF4-FFF2-40B4-BE49-F238E27FC236}">
                <a16:creationId xmlns:a16="http://schemas.microsoft.com/office/drawing/2014/main" id="{FE35243A-8325-4FF7-A890-84E1FC25AE3C}"/>
              </a:ext>
            </a:extLst>
          </p:cNvPr>
          <p:cNvSpPr/>
          <p:nvPr/>
        </p:nvSpPr>
        <p:spPr>
          <a:xfrm>
            <a:off x="5646472" y="2528779"/>
            <a:ext cx="3122843" cy="759182"/>
          </a:xfrm>
          <a:prstGeom prst="rect">
            <a:avLst/>
          </a:prstGeom>
        </p:spPr>
        <p:txBody>
          <a:bodyPr wrap="square">
            <a:spAutoFit/>
          </a:bodyPr>
          <a:lstStyle/>
          <a:p>
            <a:pPr algn="ctr">
              <a:lnSpc>
                <a:spcPts val="2600"/>
              </a:lnSpc>
            </a:pPr>
            <a:r>
              <a:rPr lang="en-US" i="1" dirty="0">
                <a:latin typeface="Calibri" panose="020F0502020204030204" pitchFamily="34" charset="0"/>
                <a:ea typeface="Times New Roman" panose="02020603050405020304" pitchFamily="18" charset="0"/>
                <a:cs typeface="Calibri" panose="020F0502020204030204" pitchFamily="34" charset="0"/>
              </a:rPr>
              <a:t>Fort Bend Houston Celebrates </a:t>
            </a:r>
          </a:p>
          <a:p>
            <a:pPr algn="ctr">
              <a:lnSpc>
                <a:spcPts val="2600"/>
              </a:lnSpc>
            </a:pPr>
            <a:r>
              <a:rPr lang="en-US" sz="2600" b="1" dirty="0">
                <a:latin typeface="Calibri" panose="020F0502020204030204" pitchFamily="34" charset="0"/>
                <a:ea typeface="Times New Roman" panose="02020603050405020304" pitchFamily="18" charset="0"/>
                <a:cs typeface="Calibri" panose="020F0502020204030204" pitchFamily="34" charset="0"/>
              </a:rPr>
              <a:t>Black History Month</a:t>
            </a:r>
          </a:p>
        </p:txBody>
      </p:sp>
      <p:sp>
        <p:nvSpPr>
          <p:cNvPr id="30" name="Rectangle 29">
            <a:extLst>
              <a:ext uri="{FF2B5EF4-FFF2-40B4-BE49-F238E27FC236}">
                <a16:creationId xmlns:a16="http://schemas.microsoft.com/office/drawing/2014/main" id="{8F70E32D-16EB-438A-8A0B-A3C0C2D35AAF}"/>
              </a:ext>
            </a:extLst>
          </p:cNvPr>
          <p:cNvSpPr/>
          <p:nvPr/>
        </p:nvSpPr>
        <p:spPr>
          <a:xfrm>
            <a:off x="5347928" y="3468180"/>
            <a:ext cx="2539413" cy="477054"/>
          </a:xfrm>
          <a:prstGeom prst="rect">
            <a:avLst/>
          </a:prstGeom>
        </p:spPr>
        <p:txBody>
          <a:bodyPr wrap="square">
            <a:spAutoFit/>
          </a:bodyPr>
          <a:lstStyle/>
          <a:p>
            <a:pPr algn="ctr">
              <a:lnSpc>
                <a:spcPts val="1500"/>
              </a:lnSpc>
            </a:pPr>
            <a:r>
              <a:rPr lang="en-US" sz="1300" dirty="0"/>
              <a:t>8:00am check-in | 8:30am-2:30pm Program | $35</a:t>
            </a:r>
          </a:p>
        </p:txBody>
      </p:sp>
      <p:pic>
        <p:nvPicPr>
          <p:cNvPr id="31" name="Picture 30" descr="Image result for reverend bill owens wiki">
            <a:extLst>
              <a:ext uri="{FF2B5EF4-FFF2-40B4-BE49-F238E27FC236}">
                <a16:creationId xmlns:a16="http://schemas.microsoft.com/office/drawing/2014/main" id="{2F72A4DD-8911-4F70-B068-92D98CFA3417}"/>
              </a:ext>
            </a:extLst>
          </p:cNvPr>
          <p:cNvPicPr/>
          <p:nvPr/>
        </p:nvPicPr>
        <p:blipFill rotWithShape="1">
          <a:blip r:embed="rId13">
            <a:extLst>
              <a:ext uri="{28A0092B-C50C-407E-A947-70E740481C1C}">
                <a14:useLocalDpi xmlns:a14="http://schemas.microsoft.com/office/drawing/2010/main" val="0"/>
              </a:ext>
            </a:extLst>
          </a:blip>
          <a:srcRect l="6745" t="6031" r="3168" b="19346"/>
          <a:stretch/>
        </p:blipFill>
        <p:spPr bwMode="auto">
          <a:xfrm>
            <a:off x="4193108" y="2119270"/>
            <a:ext cx="907592" cy="1073184"/>
          </a:xfrm>
          <a:prstGeom prst="rect">
            <a:avLst/>
          </a:prstGeom>
          <a:noFill/>
          <a:ln>
            <a:noFill/>
          </a:ln>
        </p:spPr>
      </p:pic>
      <p:grpSp>
        <p:nvGrpSpPr>
          <p:cNvPr id="32" name="Group 31">
            <a:extLst>
              <a:ext uri="{FF2B5EF4-FFF2-40B4-BE49-F238E27FC236}">
                <a16:creationId xmlns:a16="http://schemas.microsoft.com/office/drawing/2014/main" id="{420E7B4A-CD65-46EF-A0CD-12019ECCB439}"/>
              </a:ext>
            </a:extLst>
          </p:cNvPr>
          <p:cNvGrpSpPr/>
          <p:nvPr/>
        </p:nvGrpSpPr>
        <p:grpSpPr>
          <a:xfrm>
            <a:off x="5704608" y="21310"/>
            <a:ext cx="3350049" cy="2507469"/>
            <a:chOff x="504141" y="2375338"/>
            <a:chExt cx="4006565" cy="3161220"/>
          </a:xfrm>
        </p:grpSpPr>
        <p:sp>
          <p:nvSpPr>
            <p:cNvPr id="34" name="Rectangle 33">
              <a:extLst>
                <a:ext uri="{FF2B5EF4-FFF2-40B4-BE49-F238E27FC236}">
                  <a16:creationId xmlns:a16="http://schemas.microsoft.com/office/drawing/2014/main" id="{977AA481-C7A9-4E6A-BA25-0CB0AFB7BAC1}"/>
                </a:ext>
              </a:extLst>
            </p:cNvPr>
            <p:cNvSpPr/>
            <p:nvPr/>
          </p:nvSpPr>
          <p:spPr>
            <a:xfrm>
              <a:off x="504141" y="2375338"/>
              <a:ext cx="4006565" cy="3161220"/>
            </a:xfrm>
            <a:prstGeom prst="rect">
              <a:avLst/>
            </a:prstGeom>
            <a:solidFill>
              <a:schemeClr val="bg1"/>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5" name="Picture 34">
              <a:extLst>
                <a:ext uri="{FF2B5EF4-FFF2-40B4-BE49-F238E27FC236}">
                  <a16:creationId xmlns:a16="http://schemas.microsoft.com/office/drawing/2014/main" id="{C3190EE7-E92D-4496-A393-9ACDE7B729E6}"/>
                </a:ext>
              </a:extLst>
            </p:cNvPr>
            <p:cNvPicPr>
              <a:picLocks noChangeAspect="1"/>
            </p:cNvPicPr>
            <p:nvPr/>
          </p:nvPicPr>
          <p:blipFill>
            <a:blip r:embed="rId14"/>
            <a:stretch>
              <a:fillRect/>
            </a:stretch>
          </p:blipFill>
          <p:spPr>
            <a:xfrm>
              <a:off x="634744" y="2423761"/>
              <a:ext cx="896816" cy="1463040"/>
            </a:xfrm>
            <a:prstGeom prst="rect">
              <a:avLst/>
            </a:prstGeom>
          </p:spPr>
        </p:pic>
        <p:pic>
          <p:nvPicPr>
            <p:cNvPr id="40" name="Picture 39">
              <a:extLst>
                <a:ext uri="{FF2B5EF4-FFF2-40B4-BE49-F238E27FC236}">
                  <a16:creationId xmlns:a16="http://schemas.microsoft.com/office/drawing/2014/main" id="{D018A382-4E1E-4A1C-B9BB-A87497C79BCC}"/>
                </a:ext>
              </a:extLst>
            </p:cNvPr>
            <p:cNvPicPr>
              <a:picLocks noChangeAspect="1"/>
            </p:cNvPicPr>
            <p:nvPr/>
          </p:nvPicPr>
          <p:blipFill>
            <a:blip r:embed="rId15"/>
            <a:stretch>
              <a:fillRect/>
            </a:stretch>
          </p:blipFill>
          <p:spPr>
            <a:xfrm>
              <a:off x="1596096" y="2423761"/>
              <a:ext cx="894080" cy="1463040"/>
            </a:xfrm>
            <a:prstGeom prst="rect">
              <a:avLst/>
            </a:prstGeom>
          </p:spPr>
        </p:pic>
        <p:pic>
          <p:nvPicPr>
            <p:cNvPr id="43" name="Picture 42">
              <a:extLst>
                <a:ext uri="{FF2B5EF4-FFF2-40B4-BE49-F238E27FC236}">
                  <a16:creationId xmlns:a16="http://schemas.microsoft.com/office/drawing/2014/main" id="{D4632D41-6A97-426E-97B4-F31607D171F3}"/>
                </a:ext>
              </a:extLst>
            </p:cNvPr>
            <p:cNvPicPr>
              <a:picLocks noChangeAspect="1"/>
            </p:cNvPicPr>
            <p:nvPr/>
          </p:nvPicPr>
          <p:blipFill>
            <a:blip r:embed="rId16"/>
            <a:stretch>
              <a:fillRect/>
            </a:stretch>
          </p:blipFill>
          <p:spPr>
            <a:xfrm>
              <a:off x="2530130" y="2423761"/>
              <a:ext cx="868016" cy="1463040"/>
            </a:xfrm>
            <a:prstGeom prst="rect">
              <a:avLst/>
            </a:prstGeom>
          </p:spPr>
        </p:pic>
        <p:pic>
          <p:nvPicPr>
            <p:cNvPr id="44" name="Picture 43">
              <a:extLst>
                <a:ext uri="{FF2B5EF4-FFF2-40B4-BE49-F238E27FC236}">
                  <a16:creationId xmlns:a16="http://schemas.microsoft.com/office/drawing/2014/main" id="{BB2A15DF-48E3-4E6E-ACAE-123768489BB1}"/>
                </a:ext>
              </a:extLst>
            </p:cNvPr>
            <p:cNvPicPr>
              <a:picLocks noChangeAspect="1"/>
            </p:cNvPicPr>
            <p:nvPr/>
          </p:nvPicPr>
          <p:blipFill>
            <a:blip r:embed="rId17"/>
            <a:stretch>
              <a:fillRect/>
            </a:stretch>
          </p:blipFill>
          <p:spPr>
            <a:xfrm>
              <a:off x="3502121" y="2423761"/>
              <a:ext cx="951536" cy="1463040"/>
            </a:xfrm>
            <a:prstGeom prst="rect">
              <a:avLst/>
            </a:prstGeom>
          </p:spPr>
        </p:pic>
        <p:pic>
          <p:nvPicPr>
            <p:cNvPr id="45" name="Picture 44">
              <a:extLst>
                <a:ext uri="{FF2B5EF4-FFF2-40B4-BE49-F238E27FC236}">
                  <a16:creationId xmlns:a16="http://schemas.microsoft.com/office/drawing/2014/main" id="{22C34F7F-DA29-4B72-B8B2-16CD61F3AF27}"/>
                </a:ext>
              </a:extLst>
            </p:cNvPr>
            <p:cNvPicPr>
              <a:picLocks noChangeAspect="1"/>
            </p:cNvPicPr>
            <p:nvPr/>
          </p:nvPicPr>
          <p:blipFill>
            <a:blip r:embed="rId18"/>
            <a:stretch>
              <a:fillRect/>
            </a:stretch>
          </p:blipFill>
          <p:spPr>
            <a:xfrm>
              <a:off x="543877" y="4004793"/>
              <a:ext cx="953024" cy="1463040"/>
            </a:xfrm>
            <a:prstGeom prst="rect">
              <a:avLst/>
            </a:prstGeom>
          </p:spPr>
        </p:pic>
        <p:pic>
          <p:nvPicPr>
            <p:cNvPr id="46" name="Picture 45">
              <a:extLst>
                <a:ext uri="{FF2B5EF4-FFF2-40B4-BE49-F238E27FC236}">
                  <a16:creationId xmlns:a16="http://schemas.microsoft.com/office/drawing/2014/main" id="{74AE2BF8-187B-46AF-9774-21C7E689AE9B}"/>
                </a:ext>
              </a:extLst>
            </p:cNvPr>
            <p:cNvPicPr>
              <a:picLocks noChangeAspect="1"/>
            </p:cNvPicPr>
            <p:nvPr/>
          </p:nvPicPr>
          <p:blipFill>
            <a:blip r:embed="rId19"/>
            <a:stretch>
              <a:fillRect/>
            </a:stretch>
          </p:blipFill>
          <p:spPr>
            <a:xfrm>
              <a:off x="1518461" y="4004793"/>
              <a:ext cx="949104" cy="1463040"/>
            </a:xfrm>
            <a:prstGeom prst="rect">
              <a:avLst/>
            </a:prstGeom>
          </p:spPr>
        </p:pic>
        <p:pic>
          <p:nvPicPr>
            <p:cNvPr id="47" name="Picture 46">
              <a:extLst>
                <a:ext uri="{FF2B5EF4-FFF2-40B4-BE49-F238E27FC236}">
                  <a16:creationId xmlns:a16="http://schemas.microsoft.com/office/drawing/2014/main" id="{8BEEC6D5-0288-44B0-B90A-31CD6604A4E6}"/>
                </a:ext>
              </a:extLst>
            </p:cNvPr>
            <p:cNvPicPr>
              <a:picLocks noChangeAspect="1"/>
            </p:cNvPicPr>
            <p:nvPr/>
          </p:nvPicPr>
          <p:blipFill>
            <a:blip r:embed="rId20"/>
            <a:stretch>
              <a:fillRect/>
            </a:stretch>
          </p:blipFill>
          <p:spPr>
            <a:xfrm>
              <a:off x="2491522" y="4004793"/>
              <a:ext cx="957760" cy="1463040"/>
            </a:xfrm>
            <a:prstGeom prst="rect">
              <a:avLst/>
            </a:prstGeom>
          </p:spPr>
        </p:pic>
        <p:pic>
          <p:nvPicPr>
            <p:cNvPr id="50" name="Picture 49">
              <a:extLst>
                <a:ext uri="{FF2B5EF4-FFF2-40B4-BE49-F238E27FC236}">
                  <a16:creationId xmlns:a16="http://schemas.microsoft.com/office/drawing/2014/main" id="{977B3C06-512D-4215-9892-2D4A0196CA75}"/>
                </a:ext>
              </a:extLst>
            </p:cNvPr>
            <p:cNvPicPr>
              <a:picLocks noChangeAspect="1"/>
            </p:cNvPicPr>
            <p:nvPr/>
          </p:nvPicPr>
          <p:blipFill>
            <a:blip r:embed="rId21"/>
            <a:stretch>
              <a:fillRect/>
            </a:stretch>
          </p:blipFill>
          <p:spPr>
            <a:xfrm>
              <a:off x="3502129" y="4004793"/>
              <a:ext cx="878528" cy="1463040"/>
            </a:xfrm>
            <a:prstGeom prst="rect">
              <a:avLst/>
            </a:prstGeom>
          </p:spPr>
        </p:pic>
      </p:grpSp>
      <p:sp>
        <p:nvSpPr>
          <p:cNvPr id="51" name="TextBox 50">
            <a:extLst>
              <a:ext uri="{FF2B5EF4-FFF2-40B4-BE49-F238E27FC236}">
                <a16:creationId xmlns:a16="http://schemas.microsoft.com/office/drawing/2014/main" id="{F96D9392-28A9-4BFE-A612-0CA10FC3D35D}"/>
              </a:ext>
            </a:extLst>
          </p:cNvPr>
          <p:cNvSpPr txBox="1"/>
          <p:nvPr/>
        </p:nvSpPr>
        <p:spPr>
          <a:xfrm>
            <a:off x="3916740" y="3231524"/>
            <a:ext cx="1451977" cy="507831"/>
          </a:xfrm>
          <a:prstGeom prst="round1Rect">
            <a:avLst/>
          </a:prstGeom>
          <a:noFill/>
        </p:spPr>
        <p:txBody>
          <a:bodyPr wrap="square" rtlCol="0">
            <a:spAutoFit/>
          </a:bodyPr>
          <a:lstStyle/>
          <a:p>
            <a:pPr algn="ctr"/>
            <a:r>
              <a:rPr lang="en-US" sz="900" b="1" dirty="0"/>
              <a:t>Meet Rev. Bill Owens who Marched with Dr. Rev. Martin Luther King</a:t>
            </a:r>
          </a:p>
        </p:txBody>
      </p:sp>
      <p:sp>
        <p:nvSpPr>
          <p:cNvPr id="53" name="Rectangle 52">
            <a:extLst>
              <a:ext uri="{FF2B5EF4-FFF2-40B4-BE49-F238E27FC236}">
                <a16:creationId xmlns:a16="http://schemas.microsoft.com/office/drawing/2014/main" id="{5B66FF7C-C44B-4F16-892B-9EAE148A303B}"/>
              </a:ext>
            </a:extLst>
          </p:cNvPr>
          <p:cNvSpPr/>
          <p:nvPr/>
        </p:nvSpPr>
        <p:spPr>
          <a:xfrm>
            <a:off x="-12352" y="6005290"/>
            <a:ext cx="4935663" cy="646331"/>
          </a:xfrm>
          <a:prstGeom prst="rect">
            <a:avLst/>
          </a:prstGeom>
        </p:spPr>
        <p:txBody>
          <a:bodyPr wrap="square">
            <a:spAutoFit/>
          </a:bodyPr>
          <a:lstStyle/>
          <a:p>
            <a:pPr algn="ctr"/>
            <a:r>
              <a:rPr lang="en-US" sz="1600" dirty="0">
                <a:latin typeface="Segoe UI" panose="020B0502040204020203" pitchFamily="34" charset="0"/>
                <a:ea typeface="Times New Roman" panose="02020603050405020304" pitchFamily="18" charset="0"/>
                <a:cs typeface="Segoe UI" panose="020B0502040204020203" pitchFamily="34" charset="0"/>
              </a:rPr>
              <a:t>Get Tickets! </a:t>
            </a:r>
          </a:p>
          <a:p>
            <a:pPr algn="ctr"/>
            <a:r>
              <a:rPr lang="en-US" sz="2000" b="1" dirty="0">
                <a:latin typeface="Segoe UI" panose="020B0502040204020203" pitchFamily="34" charset="0"/>
                <a:ea typeface="Times New Roman" panose="02020603050405020304" pitchFamily="18" charset="0"/>
                <a:cs typeface="Segoe UI" panose="020B0502040204020203" pitchFamily="34" charset="0"/>
              </a:rPr>
              <a:t>www.COCSHouston.com</a:t>
            </a:r>
          </a:p>
        </p:txBody>
      </p:sp>
      <p:pic>
        <p:nvPicPr>
          <p:cNvPr id="7" name="Picture 6">
            <a:extLst>
              <a:ext uri="{FF2B5EF4-FFF2-40B4-BE49-F238E27FC236}">
                <a16:creationId xmlns:a16="http://schemas.microsoft.com/office/drawing/2014/main" id="{9583C3EA-AE75-4749-A6DA-17B588CEE078}"/>
              </a:ext>
            </a:extLst>
          </p:cNvPr>
          <p:cNvPicPr>
            <a:picLocks noChangeAspect="1"/>
          </p:cNvPicPr>
          <p:nvPr/>
        </p:nvPicPr>
        <p:blipFill>
          <a:blip r:embed="rId22"/>
          <a:stretch>
            <a:fillRect/>
          </a:stretch>
        </p:blipFill>
        <p:spPr>
          <a:xfrm>
            <a:off x="0" y="5203"/>
            <a:ext cx="9144000" cy="6048978"/>
          </a:xfrm>
          <a:prstGeom prst="rect">
            <a:avLst/>
          </a:prstGeom>
        </p:spPr>
      </p:pic>
    </p:spTree>
    <p:extLst>
      <p:ext uri="{BB962C8B-B14F-4D97-AF65-F5344CB8AC3E}">
        <p14:creationId xmlns:p14="http://schemas.microsoft.com/office/powerpoint/2010/main" val="4061881394"/>
      </p:ext>
    </p:extLst>
  </p:cSld>
  <p:clrMapOvr>
    <a:masterClrMapping/>
  </p:clrMapOvr>
  <mc:AlternateContent xmlns:mc="http://schemas.openxmlformats.org/markup-compatibility/2006" xmlns:p14="http://schemas.microsoft.com/office/powerpoint/2010/main">
    <mc:Choice Requires="p14">
      <p:transition spd="slow" p14:dur="2000" advClick="0" advTm="6000"/>
    </mc:Choice>
    <mc:Fallback xmlns="">
      <p:transition spd="slow" advClick="0" advTm="6000"/>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12473</TotalTime>
  <Words>217</Words>
  <Application>Microsoft Office PowerPoint</Application>
  <PresentationFormat>On-screen Show (4:3)</PresentationFormat>
  <Paragraphs>17</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Copperplate Gothic Bold</vt:lpstr>
      <vt:lpstr>Segoe UI</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Dran Reese</dc:creator>
  <cp:lastModifiedBy>Dran Reese</cp:lastModifiedBy>
  <cp:revision>104</cp:revision>
  <cp:lastPrinted>2019-05-01T20:37:09Z</cp:lastPrinted>
  <dcterms:created xsi:type="dcterms:W3CDTF">2018-05-16T20:39:13Z</dcterms:created>
  <dcterms:modified xsi:type="dcterms:W3CDTF">2019-12-22T05:02:34Z</dcterms:modified>
</cp:coreProperties>
</file>